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85AC739-6091-4729-A0AB-58318E1B6D1C}" type="datetimeFigureOut">
              <a:rPr lang="cs-CZ" smtClean="0"/>
              <a:t>6.10.2009</a:t>
            </a:fld>
            <a:endParaRPr lang="en-GB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175D298D-49C8-4A50-A368-435C685980B0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newsflash/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AC739-6091-4729-A0AB-58318E1B6D1C}" type="datetimeFigureOut">
              <a:rPr lang="cs-CZ" smtClean="0"/>
              <a:t>6.10.2009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298D-49C8-4A50-A368-435C685980B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 spd="slow">
    <p:newsflash/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AC739-6091-4729-A0AB-58318E1B6D1C}" type="datetimeFigureOut">
              <a:rPr lang="cs-CZ" smtClean="0"/>
              <a:t>6.10.2009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298D-49C8-4A50-A368-435C685980B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newsflash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AC739-6091-4729-A0AB-58318E1B6D1C}" type="datetimeFigureOut">
              <a:rPr lang="cs-CZ" smtClean="0"/>
              <a:t>6.10.2009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298D-49C8-4A50-A368-435C685980B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p:transition spd="slow">
    <p:newsflash/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85AC739-6091-4729-A0AB-58318E1B6D1C}" type="datetimeFigureOut">
              <a:rPr lang="cs-CZ" smtClean="0"/>
              <a:t>6.10.2009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75D298D-49C8-4A50-A368-435C685980B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newsflash/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AC739-6091-4729-A0AB-58318E1B6D1C}" type="datetimeFigureOut">
              <a:rPr lang="cs-CZ" smtClean="0"/>
              <a:t>6.10.2009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298D-49C8-4A50-A368-435C685980B0}" type="slidenum">
              <a:rPr lang="en-GB" smtClean="0"/>
              <a:t>‹#›</a:t>
            </a:fld>
            <a:endParaRPr lang="en-GB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p:transition spd="slow">
    <p:newsflash/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AC739-6091-4729-A0AB-58318E1B6D1C}" type="datetimeFigureOut">
              <a:rPr lang="cs-CZ" smtClean="0"/>
              <a:t>6.10.2009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298D-49C8-4A50-A368-435C685980B0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p:transition spd="slow">
    <p:newsflash/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AC739-6091-4729-A0AB-58318E1B6D1C}" type="datetimeFigureOut">
              <a:rPr lang="cs-CZ" smtClean="0"/>
              <a:t>6.10.2009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298D-49C8-4A50-A368-435C685980B0}" type="slidenum">
              <a:rPr lang="en-GB" smtClean="0"/>
              <a:t>‹#›</a:t>
            </a:fld>
            <a:endParaRPr lang="en-GB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newsflash/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AC739-6091-4729-A0AB-58318E1B6D1C}" type="datetimeFigureOut">
              <a:rPr lang="cs-CZ" smtClean="0"/>
              <a:t>6.10.2009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298D-49C8-4A50-A368-435C685980B0}" type="slidenum">
              <a:rPr lang="en-GB" smtClean="0"/>
              <a:t>‹#›</a:t>
            </a:fld>
            <a:endParaRPr lang="en-GB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newsflash/>
    <p:sndAc>
      <p:stSnd>
        <p:snd r:embed="rId1" name="camera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AC739-6091-4729-A0AB-58318E1B6D1C}" type="datetimeFigureOut">
              <a:rPr lang="cs-CZ" smtClean="0"/>
              <a:t>6.10.2009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298D-49C8-4A50-A368-435C685980B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p:transition spd="slow">
    <p:newsflash/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AC739-6091-4729-A0AB-58318E1B6D1C}" type="datetimeFigureOut">
              <a:rPr lang="cs-CZ" smtClean="0"/>
              <a:t>6.10.2009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298D-49C8-4A50-A368-435C685980B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newsflash/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85AC739-6091-4729-A0AB-58318E1B6D1C}" type="datetimeFigureOut">
              <a:rPr lang="cs-CZ" smtClean="0"/>
              <a:t>6.10.2009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75D298D-49C8-4A50-A368-435C685980B0}" type="slidenum">
              <a:rPr lang="en-GB" smtClean="0"/>
              <a:t>‹#›</a:t>
            </a:fld>
            <a:endParaRPr lang="en-GB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newsflash/>
    <p:sndAc>
      <p:stSnd>
        <p:snd r:embed="rId13" name="camera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MECHANIKA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6.10.2009</a:t>
            </a:r>
            <a:endParaRPr lang="en-GB" dirty="0"/>
          </a:p>
        </p:txBody>
      </p:sp>
    </p:spTree>
  </p:cSld>
  <p:clrMapOvr>
    <a:masterClrMapping/>
  </p:clrMapOvr>
  <p:transition spd="slow"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Mechanika - úvod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85804" y="2071678"/>
            <a:ext cx="8229600" cy="3495684"/>
          </a:xfrm>
        </p:spPr>
        <p:txBody>
          <a:bodyPr/>
          <a:lstStyle/>
          <a:p>
            <a:r>
              <a:rPr lang="cs-CZ" dirty="0" smtClean="0"/>
              <a:t>Mechanika je vědní obor, který pojednává o nejjednodušší formě pohybu – o přemísťování těles v prostoru a čase.</a:t>
            </a:r>
          </a:p>
          <a:p>
            <a:endParaRPr lang="cs-CZ" dirty="0" smtClean="0"/>
          </a:p>
          <a:p>
            <a:r>
              <a:rPr lang="cs-CZ" dirty="0" smtClean="0"/>
              <a:t>Dělení mechaniky dle skupenství zkoumaných těles:</a:t>
            </a:r>
          </a:p>
          <a:p>
            <a:pPr lvl="2"/>
            <a:r>
              <a:rPr lang="cs-CZ" dirty="0" smtClean="0"/>
              <a:t>Mechanika pevného tělesa</a:t>
            </a:r>
          </a:p>
          <a:p>
            <a:pPr lvl="2"/>
            <a:r>
              <a:rPr lang="cs-CZ" dirty="0" smtClean="0"/>
              <a:t>Mechanika tekutin (zkoumá kapaliny a plyny)</a:t>
            </a:r>
          </a:p>
          <a:p>
            <a:pPr lvl="2"/>
            <a:endParaRPr lang="cs-CZ" dirty="0" smtClean="0"/>
          </a:p>
          <a:p>
            <a:endParaRPr lang="en-GB" dirty="0"/>
          </a:p>
        </p:txBody>
      </p:sp>
    </p:spTree>
  </p:cSld>
  <p:clrMapOvr>
    <a:masterClrMapping/>
  </p:clrMapOvr>
  <p:transition spd="slow"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KINEMATIKA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10196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dirty="0" smtClean="0"/>
              <a:t>Popisuje pohyb pevných těles.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Bod, který zastupuje těleso, se nazývá </a:t>
            </a:r>
            <a:r>
              <a:rPr lang="cs-CZ" b="1" dirty="0" smtClean="0"/>
              <a:t>hmotný bod</a:t>
            </a:r>
            <a:r>
              <a:rPr lang="cs-CZ" dirty="0" smtClean="0"/>
              <a:t>.</a:t>
            </a:r>
          </a:p>
          <a:p>
            <a:pPr algn="just"/>
            <a:endParaRPr lang="cs-CZ" dirty="0" smtClean="0"/>
          </a:p>
          <a:p>
            <a:pPr algn="just"/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Tělesa se mohou pohybovat (auto, letadlo, padající kámen či listí) a mohou být také v klidu (budovy, stromy, zaparkované auto).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Klid tělesa je vždy </a:t>
            </a:r>
            <a:r>
              <a:rPr lang="cs-CZ" b="1" dirty="0" smtClean="0"/>
              <a:t>relativní</a:t>
            </a:r>
            <a:r>
              <a:rPr lang="cs-CZ" dirty="0" smtClean="0"/>
              <a:t> – pokud je těleso v klidu, tak </a:t>
            </a:r>
            <a:r>
              <a:rPr lang="cs-CZ" b="1" dirty="0" smtClean="0"/>
              <a:t>musíme uvést </a:t>
            </a:r>
            <a:r>
              <a:rPr lang="cs-CZ" dirty="0" smtClean="0"/>
              <a:t>vůči kterým tělesům je v klidu.</a:t>
            </a:r>
          </a:p>
          <a:p>
            <a:pPr algn="just"/>
            <a:endParaRPr lang="en-GB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28596" y="2428868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MECHANICKÝ POHYB 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cs-CZ" dirty="0" smtClean="0"/>
              <a:t>Zaparkované auto není v klidu vůči Slunci, neboť se otáčí se zemskou osou a obíhá kolem Slunce.</a:t>
            </a:r>
          </a:p>
          <a:p>
            <a:pPr lvl="1" algn="just"/>
            <a:endParaRPr lang="cs-CZ" dirty="0" smtClean="0"/>
          </a:p>
          <a:p>
            <a:pPr algn="just"/>
            <a:r>
              <a:rPr lang="cs-CZ" b="1" dirty="0" smtClean="0"/>
              <a:t>Pohybuje-li</a:t>
            </a:r>
            <a:r>
              <a:rPr lang="cs-CZ" dirty="0" smtClean="0"/>
              <a:t> se těleso, dochází ke </a:t>
            </a:r>
            <a:r>
              <a:rPr lang="cs-CZ" b="1" dirty="0" smtClean="0"/>
              <a:t>změně </a:t>
            </a:r>
            <a:r>
              <a:rPr lang="cs-CZ" dirty="0" smtClean="0"/>
              <a:t>jeho polohy vůči jiným předmětům.</a:t>
            </a:r>
          </a:p>
          <a:p>
            <a:pPr algn="just"/>
            <a:endParaRPr lang="cs-CZ" dirty="0" smtClean="0"/>
          </a:p>
          <a:p>
            <a:pPr algn="just"/>
            <a:r>
              <a:rPr lang="cs-CZ" b="1" dirty="0" smtClean="0"/>
              <a:t>Vztažná soustava</a:t>
            </a:r>
            <a:r>
              <a:rPr lang="cs-CZ" dirty="0" smtClean="0"/>
              <a:t> těles je soustava těles, vzhledem k nimž vztahujeme klid nebo pohyb zkoumaného tělesa.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 </a:t>
            </a:r>
            <a:r>
              <a:rPr lang="cs-CZ" b="1" dirty="0" smtClean="0"/>
              <a:t>Popis pohybu závisí na volbě vztažné soustavy.</a:t>
            </a:r>
            <a:endParaRPr lang="en-GB" b="1" dirty="0"/>
          </a:p>
        </p:txBody>
      </p:sp>
    </p:spTree>
  </p:cSld>
  <p:clrMapOvr>
    <a:masterClrMapping/>
  </p:clrMapOvr>
  <p:transition spd="slow"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cs-CZ" dirty="0" smtClean="0"/>
              <a:t>Těleso – je prostorový útvar a jeho pohyb je velmi složitý vzhledem k dané soustavě.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Pohyb tělesa může být:</a:t>
            </a:r>
          </a:p>
          <a:p>
            <a:pPr lvl="1" algn="just"/>
            <a:r>
              <a:rPr lang="cs-CZ" dirty="0" smtClean="0"/>
              <a:t>Posuvný pohyb – těleso i jednotlivé body tělesa se pohybují rovnoběžné se svou původní polohou.</a:t>
            </a:r>
          </a:p>
          <a:p>
            <a:pPr lvl="1" algn="just"/>
            <a:endParaRPr lang="cs-CZ" dirty="0" smtClean="0"/>
          </a:p>
          <a:p>
            <a:pPr lvl="1" algn="just"/>
            <a:r>
              <a:rPr lang="cs-CZ" dirty="0" smtClean="0"/>
              <a:t>Otáčivý pohyb – těleso se otáčí a jednotlivé body tělesa opisují kolem osy otáčení kružnice o daném poloměru.</a:t>
            </a:r>
            <a:endParaRPr lang="en-GB" dirty="0"/>
          </a:p>
        </p:txBody>
      </p:sp>
    </p:spTree>
  </p:cSld>
  <p:clrMapOvr>
    <a:masterClrMapping/>
  </p:clrMapOvr>
  <p:transition spd="slow"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Hmotným bodem lze nahradit tělesa, jejichž rozměry jsou </a:t>
            </a:r>
            <a:r>
              <a:rPr lang="cs-CZ" b="1" dirty="0" smtClean="0"/>
              <a:t>zanedbatelné </a:t>
            </a:r>
            <a:r>
              <a:rPr lang="cs-CZ" dirty="0" smtClean="0"/>
              <a:t> vůči vzdálenosti, kterou těleso urazí (např. kámen padající z výšky, umělá družice obíhající kolem Země, vystřelený náboj ze </a:t>
            </a:r>
            <a:r>
              <a:rPr lang="cs-CZ" smtClean="0"/>
              <a:t>zbraně).</a:t>
            </a:r>
            <a:endParaRPr lang="cs-CZ" dirty="0" smtClean="0"/>
          </a:p>
        </p:txBody>
      </p:sp>
    </p:spTree>
  </p:cSld>
  <p:clrMapOvr>
    <a:masterClrMapping/>
  </p:clrMapOvr>
  <p:transition spd="slow">
    <p:newsflash/>
    <p:sndAc>
      <p:stSnd>
        <p:snd r:embed="rId2" name="camera.wav"/>
      </p:stSnd>
    </p:sndAc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imes New Roma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1250</TotalTime>
  <Words>261</Words>
  <Application>Microsoft Office PowerPoint</Application>
  <PresentationFormat>Předvádění na obrazovce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Původ</vt:lpstr>
      <vt:lpstr>MECHANIKA</vt:lpstr>
      <vt:lpstr>Mechanika - úvod</vt:lpstr>
      <vt:lpstr>KINEMATIKA</vt:lpstr>
      <vt:lpstr>Snímek 4</vt:lpstr>
      <vt:lpstr>Snímek 5</vt:lpstr>
      <vt:lpstr>Snímek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MECHANIKA</dc:title>
  <dc:creator>Kubisova</dc:creator>
  <cp:lastModifiedBy>Kubisova</cp:lastModifiedBy>
  <cp:revision>3</cp:revision>
  <dcterms:created xsi:type="dcterms:W3CDTF">2009-10-06T20:22:39Z</dcterms:created>
  <dcterms:modified xsi:type="dcterms:W3CDTF">2009-10-07T17:13:21Z</dcterms:modified>
</cp:coreProperties>
</file>